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/>
            <a:t>Speaking</a:t>
          </a:r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/>
            <a:t>Being able to express your opinion</a:t>
          </a:r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/>
            <a:t>Listening</a:t>
          </a:r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/>
            <a:t>Active Listening with understanding</a:t>
          </a:r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/>
            <a:t>Creativity</a:t>
          </a:r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/>
            <a:t>Adding new thoughts to the discussion</a:t>
          </a:r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/>
            <a:t>Questions</a:t>
          </a:r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/>
            <a:t>Team Building</a:t>
          </a:r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/>
            <a:t>Asking poignant questions</a:t>
          </a:r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</dgm:pt>
  </dgm:ptLst>
  <dgm:cxnLst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01626" y="0"/>
          <a:ext cx="2062921" cy="206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61452" y="611982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Being able to express your opinion</a:t>
          </a:r>
        </a:p>
      </dsp:txBody>
      <dsp:txXfrm>
        <a:off x="2761452" y="611982"/>
        <a:ext cx="1236746" cy="820415"/>
      </dsp:txXfrm>
    </dsp:sp>
    <dsp:sp modelId="{2B9101F4-B5D1-4AB7-BC83-753D06A88415}">
      <dsp:nvSpPr>
        <dsp:cNvPr id="0" name=""/>
        <dsp:cNvSpPr/>
      </dsp:nvSpPr>
      <dsp:spPr>
        <a:xfrm>
          <a:off x="1157086" y="747164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Speaking</a:t>
          </a:r>
        </a:p>
      </dsp:txBody>
      <dsp:txXfrm>
        <a:off x="1157086" y="747164"/>
        <a:ext cx="1151227" cy="575356"/>
      </dsp:txXfrm>
    </dsp:sp>
    <dsp:sp modelId="{12D2183B-C8C1-4ADD-8BFA-63A0024D79DB}">
      <dsp:nvSpPr>
        <dsp:cNvPr id="0" name=""/>
        <dsp:cNvSpPr/>
      </dsp:nvSpPr>
      <dsp:spPr>
        <a:xfrm>
          <a:off x="128528" y="1185340"/>
          <a:ext cx="2062921" cy="20630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8028" y="1812638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Active Listening with understanding</a:t>
          </a:r>
        </a:p>
      </dsp:txBody>
      <dsp:txXfrm>
        <a:off x="2198028" y="1812638"/>
        <a:ext cx="1236746" cy="820415"/>
      </dsp:txXfrm>
    </dsp:sp>
    <dsp:sp modelId="{4E0AE086-AABF-4A0E-98D0-5626D79C154F}">
      <dsp:nvSpPr>
        <dsp:cNvPr id="0" name=""/>
        <dsp:cNvSpPr/>
      </dsp:nvSpPr>
      <dsp:spPr>
        <a:xfrm>
          <a:off x="581666" y="1935168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Listening</a:t>
          </a:r>
        </a:p>
      </dsp:txBody>
      <dsp:txXfrm>
        <a:off x="581666" y="1935168"/>
        <a:ext cx="1151227" cy="575356"/>
      </dsp:txXfrm>
    </dsp:sp>
    <dsp:sp modelId="{339FCDE6-ACB1-4FC6-B770-034DE4C59DA1}">
      <dsp:nvSpPr>
        <dsp:cNvPr id="0" name=""/>
        <dsp:cNvSpPr/>
      </dsp:nvSpPr>
      <dsp:spPr>
        <a:xfrm>
          <a:off x="701626" y="2376008"/>
          <a:ext cx="2062921" cy="206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61452" y="2987990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Adding new thoughts to the discussion</a:t>
          </a:r>
        </a:p>
      </dsp:txBody>
      <dsp:txXfrm>
        <a:off x="2761452" y="2987990"/>
        <a:ext cx="1236746" cy="820415"/>
      </dsp:txXfrm>
    </dsp:sp>
    <dsp:sp modelId="{6AED50E6-1C35-4B77-9E90-501897F8F6D8}">
      <dsp:nvSpPr>
        <dsp:cNvPr id="0" name=""/>
        <dsp:cNvSpPr/>
      </dsp:nvSpPr>
      <dsp:spPr>
        <a:xfrm>
          <a:off x="1157086" y="3122506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Creativity</a:t>
          </a:r>
        </a:p>
      </dsp:txBody>
      <dsp:txXfrm>
        <a:off x="1157086" y="3122506"/>
        <a:ext cx="1151227" cy="575356"/>
      </dsp:txXfrm>
    </dsp:sp>
    <dsp:sp modelId="{7F957DA0-1D24-4FAB-8F6B-A44B03AA03D4}">
      <dsp:nvSpPr>
        <dsp:cNvPr id="0" name=""/>
        <dsp:cNvSpPr/>
      </dsp:nvSpPr>
      <dsp:spPr>
        <a:xfrm>
          <a:off x="128528" y="3563347"/>
          <a:ext cx="2062921" cy="20630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8028" y="4175994"/>
          <a:ext cx="1236746" cy="820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Asking poignant questions</a:t>
          </a:r>
        </a:p>
      </dsp:txBody>
      <dsp:txXfrm>
        <a:off x="2198028" y="4175994"/>
        <a:ext cx="1236746" cy="820415"/>
      </dsp:txXfrm>
    </dsp:sp>
    <dsp:sp modelId="{BA0426D8-C56B-4F55-94DA-314F88096B3A}">
      <dsp:nvSpPr>
        <dsp:cNvPr id="0" name=""/>
        <dsp:cNvSpPr/>
      </dsp:nvSpPr>
      <dsp:spPr>
        <a:xfrm>
          <a:off x="581666" y="4310511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Questions</a:t>
          </a:r>
        </a:p>
      </dsp:txBody>
      <dsp:txXfrm>
        <a:off x="581666" y="4310511"/>
        <a:ext cx="1151227" cy="575356"/>
      </dsp:txXfrm>
    </dsp:sp>
    <dsp:sp modelId="{31263DDB-077B-4472-9982-2144F5902285}">
      <dsp:nvSpPr>
        <dsp:cNvPr id="0" name=""/>
        <dsp:cNvSpPr/>
      </dsp:nvSpPr>
      <dsp:spPr>
        <a:xfrm>
          <a:off x="848286" y="4885867"/>
          <a:ext cx="1772309" cy="177334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57086" y="5498515"/>
          <a:ext cx="1151227" cy="575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Team Building</a:t>
          </a:r>
        </a:p>
      </dsp:txBody>
      <dsp:txXfrm>
        <a:off x="1157086" y="5498515"/>
        <a:ext cx="1151227" cy="575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7516" y="2237085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Create a word bank for discussion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 descr="Circle Arrow Process" title="SmartArt"/>
          <p:cNvGraphicFramePr/>
          <p:nvPr>
            <p:extLst>
              <p:ext uri="{D42A27DB-BD31-4B8C-83A1-F6EECF244321}">
                <p14:modId xmlns:p14="http://schemas.microsoft.com/office/powerpoint/2010/main" val="250768369"/>
              </p:ext>
            </p:extLst>
          </p:nvPr>
        </p:nvGraphicFramePr>
        <p:xfrm>
          <a:off x="7943353" y="99391"/>
          <a:ext cx="4126727" cy="6659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94466" y="5910326"/>
            <a:ext cx="878938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u="sng" dirty="0">
                <a:solidFill>
                  <a:srgbClr val="7030A0"/>
                </a:solidFill>
                <a:sym typeface="Wingdings" panose="05000000000000000000" pitchFamily="2" charset="2"/>
              </a:rPr>
              <a:t>How can we teach listening  / Listening for understanding / reduce listening to reply</a:t>
            </a:r>
          </a:p>
          <a:p>
            <a:r>
              <a:rPr lang="en-US" sz="2400" dirty="0">
                <a:solidFill>
                  <a:srgbClr val="7030A0"/>
                </a:solidFill>
              </a:rPr>
              <a:t> </a:t>
            </a:r>
          </a:p>
          <a:p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Why Architects need to use their ears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282" y="1621475"/>
            <a:ext cx="18829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Trending</a:t>
            </a:r>
            <a:endParaRPr lang="en-US" u="sng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Productivity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Health and well being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Experience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Fit for purpose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Quality of life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understanding</a:t>
            </a:r>
          </a:p>
        </p:txBody>
      </p:sp>
      <p:sp>
        <p:nvSpPr>
          <p:cNvPr id="15" name="TextBox 14"/>
          <p:cNvSpPr txBox="1"/>
          <p:nvPr/>
        </p:nvSpPr>
        <p:spPr>
          <a:xfrm rot="369882">
            <a:off x="6631076" y="517228"/>
            <a:ext cx="26632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7030A0"/>
                </a:solidFill>
              </a:rPr>
              <a:t>RASA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Receive</a:t>
            </a:r>
          </a:p>
          <a:p>
            <a:r>
              <a:rPr lang="en-US" sz="2000" dirty="0">
                <a:solidFill>
                  <a:srgbClr val="7030A0"/>
                </a:solidFill>
              </a:rPr>
              <a:t>Appreciate</a:t>
            </a:r>
          </a:p>
          <a:p>
            <a:r>
              <a:rPr lang="en-US" sz="2000" dirty="0">
                <a:solidFill>
                  <a:srgbClr val="7030A0"/>
                </a:solidFill>
              </a:rPr>
              <a:t>Summarise</a:t>
            </a:r>
          </a:p>
          <a:p>
            <a:r>
              <a:rPr lang="en-US" sz="2000" dirty="0">
                <a:solidFill>
                  <a:srgbClr val="7030A0"/>
                </a:solidFill>
              </a:rPr>
              <a:t>Ask</a:t>
            </a:r>
          </a:p>
        </p:txBody>
      </p:sp>
      <p:pic>
        <p:nvPicPr>
          <p:cNvPr id="1026" name="Picture 2" descr="It Takes Courage: To Listen — Acres of Hope">
            <a:extLst>
              <a:ext uri="{FF2B5EF4-FFF2-40B4-BE49-F238E27FC236}">
                <a16:creationId xmlns:a16="http://schemas.microsoft.com/office/drawing/2014/main" id="{59663400-BA96-49B7-8A07-0B696FACC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958" y="346177"/>
            <a:ext cx="1931335" cy="128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B0A80C-DD5D-4A92-9833-197C2598AF20}"/>
              </a:ext>
            </a:extLst>
          </p:cNvPr>
          <p:cNvSpPr txBox="1"/>
          <p:nvPr/>
        </p:nvSpPr>
        <p:spPr>
          <a:xfrm>
            <a:off x="2847295" y="2990705"/>
            <a:ext cx="45456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Five ways to listen better</a:t>
            </a:r>
          </a:p>
          <a:p>
            <a:pPr marL="342900" indent="-342900">
              <a:buAutoNum type="arabicPeriod"/>
            </a:pPr>
            <a:r>
              <a:rPr lang="en-US" dirty="0"/>
              <a:t>Silence</a:t>
            </a:r>
          </a:p>
          <a:p>
            <a:pPr marL="342900" indent="-342900">
              <a:buAutoNum type="arabicPeriod"/>
            </a:pPr>
            <a:r>
              <a:rPr lang="en-US" dirty="0"/>
              <a:t>How many individual sounds can you hear</a:t>
            </a:r>
          </a:p>
          <a:p>
            <a:pPr marL="342900" indent="-342900">
              <a:buAutoNum type="arabicPeriod"/>
            </a:pPr>
            <a:r>
              <a:rPr lang="en-US" dirty="0"/>
              <a:t> mundane sounds</a:t>
            </a:r>
          </a:p>
          <a:p>
            <a:pPr marL="342900" indent="-342900">
              <a:buAutoNum type="arabicPeriod"/>
            </a:pPr>
            <a:r>
              <a:rPr lang="en-US" dirty="0"/>
              <a:t>Listening positions</a:t>
            </a:r>
          </a:p>
          <a:p>
            <a:pPr marL="342900" indent="-342900">
              <a:buAutoNum type="arabicPeriod"/>
            </a:pPr>
            <a:r>
              <a:rPr lang="en-US" dirty="0"/>
              <a:t>RASA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How does sound affect you ____________________________________________________________________________________________?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2. How can we be better communicators ___________________________________________________________________________________________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3. What are good sounds ___________________________________________________________________________________________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 How do we reduce the sounds around us  ___________________________________________________________________________________________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5. What is invisible architecture? ___________________________________________________________________________________________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6. Design experience ___________________________________________________________________________________________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7. Listening is our access to understanding ___________________________________________________________________________________________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8. Listen consciously  __________________________________________________________________________________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Advanced Question Words</a:t>
            </a:r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612423" y="2347043"/>
            <a:ext cx="180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Sleep quality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646331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Why is sound vitally important, but often ignored?</a:t>
            </a:r>
          </a:p>
          <a:p>
            <a:r>
              <a:rPr lang="en-US" dirty="0"/>
              <a:t>Do you prefer an extremely quiet environment or appropriate noise environment?</a:t>
            </a:r>
          </a:p>
        </p:txBody>
      </p:sp>
      <p:sp>
        <p:nvSpPr>
          <p:cNvPr id="17" name="TextBox 16"/>
          <p:cNvSpPr txBox="1"/>
          <p:nvPr/>
        </p:nvSpPr>
        <p:spPr>
          <a:xfrm rot="230175">
            <a:off x="9183462" y="3500776"/>
            <a:ext cx="2183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Reverberation </a:t>
            </a:r>
          </a:p>
        </p:txBody>
      </p:sp>
      <p:sp>
        <p:nvSpPr>
          <p:cNvPr id="18" name="TextBox 17"/>
          <p:cNvSpPr txBox="1"/>
          <p:nvPr/>
        </p:nvSpPr>
        <p:spPr>
          <a:xfrm rot="4917622">
            <a:off x="10592019" y="3714897"/>
            <a:ext cx="2443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Anechoic chamber</a:t>
            </a:r>
          </a:p>
        </p:txBody>
      </p:sp>
      <p:sp>
        <p:nvSpPr>
          <p:cNvPr id="20" name="TextBox 19"/>
          <p:cNvSpPr txBox="1"/>
          <p:nvPr/>
        </p:nvSpPr>
        <p:spPr>
          <a:xfrm rot="1887042">
            <a:off x="9327412" y="2133918"/>
            <a:ext cx="150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Coined the phrase </a:t>
            </a: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214575" y="4300623"/>
            <a:ext cx="2616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Hearing impairment 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11024368" y="1735603"/>
            <a:ext cx="134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introverts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Christopher Bauman – www.chrisbauman.com.au</a:t>
            </a:r>
          </a:p>
        </p:txBody>
      </p:sp>
      <p:sp>
        <p:nvSpPr>
          <p:cNvPr id="26" name="TextBox 25"/>
          <p:cNvSpPr txBox="1"/>
          <p:nvPr/>
        </p:nvSpPr>
        <p:spPr>
          <a:xfrm rot="479407">
            <a:off x="10072349" y="1123710"/>
            <a:ext cx="281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Open plan</a:t>
            </a: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450206" y="2814916"/>
            <a:ext cx="494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Speech intelligibility </a:t>
            </a:r>
          </a:p>
        </p:txBody>
      </p:sp>
      <p:sp>
        <p:nvSpPr>
          <p:cNvPr id="25" name="TextBox 24"/>
          <p:cNvSpPr txBox="1"/>
          <p:nvPr/>
        </p:nvSpPr>
        <p:spPr>
          <a:xfrm rot="1940742">
            <a:off x="10919214" y="5208565"/>
            <a:ext cx="1095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Float tank</a:t>
            </a:r>
          </a:p>
        </p:txBody>
      </p:sp>
      <p:sp>
        <p:nvSpPr>
          <p:cNvPr id="23" name="TextBox 22"/>
          <p:cNvSpPr txBox="1"/>
          <p:nvPr/>
        </p:nvSpPr>
        <p:spPr>
          <a:xfrm rot="479407">
            <a:off x="9137657" y="1587622"/>
            <a:ext cx="2813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Acoustics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E240ED-01FE-4CBA-90EB-C0AE901E8B0E}"/>
              </a:ext>
            </a:extLst>
          </p:cNvPr>
          <p:cNvSpPr txBox="1"/>
          <p:nvPr/>
        </p:nvSpPr>
        <p:spPr>
          <a:xfrm rot="1887042">
            <a:off x="9397277" y="3300702"/>
            <a:ext cx="272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Jump out of our skins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6D603C-3E56-4E78-88CC-6809DEC75CC0}"/>
              </a:ext>
            </a:extLst>
          </p:cNvPr>
          <p:cNvSpPr txBox="1"/>
          <p:nvPr/>
        </p:nvSpPr>
        <p:spPr>
          <a:xfrm rot="20011463">
            <a:off x="9116243" y="4935728"/>
            <a:ext cx="272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Fit for purpose</a:t>
            </a:r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5957</TotalTime>
  <Words>230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Why Architects need to use their ears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柏曼深</cp:lastModifiedBy>
  <cp:revision>53</cp:revision>
  <cp:lastPrinted>2017-02-28T03:55:47Z</cp:lastPrinted>
  <dcterms:created xsi:type="dcterms:W3CDTF">2016-07-23T10:44:08Z</dcterms:created>
  <dcterms:modified xsi:type="dcterms:W3CDTF">2020-07-15T08:23:42Z</dcterms:modified>
</cp:coreProperties>
</file>